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48" y="3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Arial"/>
                <a:ea typeface="DejaVu Sans"/>
              </a:rPr>
              <a:t>The Commonwealth</a:t>
            </a:r>
            <a:endParaRPr lang="en-GB" sz="4400" b="0" strike="noStrike" spc="-1">
              <a:latin typeface="Arial"/>
            </a:endParaRPr>
          </a:p>
        </p:txBody>
      </p:sp>
      <p:pic>
        <p:nvPicPr>
          <p:cNvPr id="77" name="Picture 76"/>
          <p:cNvPicPr/>
          <p:nvPr/>
        </p:nvPicPr>
        <p:blipFill>
          <a:blip r:embed="rId2"/>
          <a:stretch/>
        </p:blipFill>
        <p:spPr>
          <a:xfrm>
            <a:off x="505080" y="1296000"/>
            <a:ext cx="9113760" cy="3670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Arial"/>
                <a:ea typeface="DejaVu Sans"/>
              </a:rPr>
              <a:t>Commonwealth Countries</a:t>
            </a:r>
            <a:endParaRPr lang="en-GB" sz="4400" b="0" strike="noStrike" spc="-1">
              <a:latin typeface="Arial"/>
            </a:endParaRPr>
          </a:p>
        </p:txBody>
      </p:sp>
      <p:pic>
        <p:nvPicPr>
          <p:cNvPr id="79" name="Picture 78"/>
          <p:cNvPicPr/>
          <p:nvPr/>
        </p:nvPicPr>
        <p:blipFill>
          <a:blip r:embed="rId2"/>
          <a:stretch/>
        </p:blipFill>
        <p:spPr>
          <a:xfrm>
            <a:off x="504000" y="1175760"/>
            <a:ext cx="3742920" cy="2349360"/>
          </a:xfrm>
          <a:prstGeom prst="rect">
            <a:avLst/>
          </a:prstGeom>
          <a:ln>
            <a:noFill/>
          </a:ln>
        </p:spPr>
      </p:pic>
      <p:pic>
        <p:nvPicPr>
          <p:cNvPr id="80" name="Picture 79"/>
          <p:cNvPicPr/>
          <p:nvPr/>
        </p:nvPicPr>
        <p:blipFill>
          <a:blip r:embed="rId3"/>
          <a:stretch/>
        </p:blipFill>
        <p:spPr>
          <a:xfrm>
            <a:off x="5256000" y="1172520"/>
            <a:ext cx="3747960" cy="2352600"/>
          </a:xfrm>
          <a:prstGeom prst="rect">
            <a:avLst/>
          </a:prstGeom>
          <a:ln>
            <a:noFill/>
          </a:ln>
        </p:spPr>
      </p:pic>
      <p:pic>
        <p:nvPicPr>
          <p:cNvPr id="81" name="Picture 80"/>
          <p:cNvPicPr/>
          <p:nvPr/>
        </p:nvPicPr>
        <p:blipFill>
          <a:blip r:embed="rId4"/>
          <a:stretch/>
        </p:blipFill>
        <p:spPr>
          <a:xfrm>
            <a:off x="504000" y="2117880"/>
            <a:ext cx="3742920" cy="2349000"/>
          </a:xfrm>
          <a:prstGeom prst="rect">
            <a:avLst/>
          </a:prstGeom>
          <a:ln>
            <a:noFill/>
          </a:ln>
        </p:spPr>
      </p:pic>
      <p:pic>
        <p:nvPicPr>
          <p:cNvPr id="82" name="Picture 81"/>
          <p:cNvPicPr/>
          <p:nvPr/>
        </p:nvPicPr>
        <p:blipFill>
          <a:blip r:embed="rId5"/>
          <a:stretch/>
        </p:blipFill>
        <p:spPr>
          <a:xfrm>
            <a:off x="504000" y="3672000"/>
            <a:ext cx="3742920" cy="2349000"/>
          </a:xfrm>
          <a:prstGeom prst="rect">
            <a:avLst/>
          </a:prstGeom>
          <a:ln>
            <a:noFill/>
          </a:ln>
        </p:spPr>
      </p:pic>
      <p:pic>
        <p:nvPicPr>
          <p:cNvPr id="83" name="Picture 82"/>
          <p:cNvPicPr/>
          <p:nvPr/>
        </p:nvPicPr>
        <p:blipFill>
          <a:blip r:embed="rId6"/>
          <a:stretch/>
        </p:blipFill>
        <p:spPr>
          <a:xfrm>
            <a:off x="5182200" y="3456000"/>
            <a:ext cx="3821760" cy="2398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4400" b="0" strike="noStrike" spc="-1">
                <a:solidFill>
                  <a:srgbClr val="000000"/>
                </a:solidFill>
                <a:latin typeface="Arial"/>
                <a:ea typeface="DejaVu Sans"/>
              </a:rPr>
              <a:t>Red Tribe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6" name="Picture 85"/>
          <p:cNvPicPr/>
          <p:nvPr/>
        </p:nvPicPr>
        <p:blipFill>
          <a:blip r:embed="rId2"/>
          <a:stretch/>
        </p:blipFill>
        <p:spPr>
          <a:xfrm>
            <a:off x="1656000" y="1171800"/>
            <a:ext cx="6995880" cy="3939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4400" b="0" strike="noStrike" spc="-1">
                <a:latin typeface="Arial"/>
              </a:rPr>
              <a:t>United Nations</a:t>
            </a:r>
          </a:p>
        </p:txBody>
      </p:sp>
      <p:pic>
        <p:nvPicPr>
          <p:cNvPr id="88" name="Picture 87"/>
          <p:cNvPicPr/>
          <p:nvPr/>
        </p:nvPicPr>
        <p:blipFill>
          <a:blip r:embed="rId2"/>
          <a:stretch/>
        </p:blipFill>
        <p:spPr>
          <a:xfrm>
            <a:off x="2160000" y="1326600"/>
            <a:ext cx="5937120" cy="395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4400" b="0" strike="noStrike" spc="-1">
                <a:latin typeface="Arial"/>
              </a:rPr>
              <a:t>Tomorrow</a:t>
            </a:r>
          </a:p>
        </p:txBody>
      </p:sp>
      <p:pic>
        <p:nvPicPr>
          <p:cNvPr id="90" name="Picture 89"/>
          <p:cNvPicPr/>
          <p:nvPr/>
        </p:nvPicPr>
        <p:blipFill>
          <a:blip r:embed="rId2"/>
          <a:stretch/>
        </p:blipFill>
        <p:spPr>
          <a:xfrm rot="10818600">
            <a:off x="2773080" y="1184760"/>
            <a:ext cx="4349160" cy="4044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9</Words>
  <Application>Microsoft Office PowerPoint</Application>
  <PresentationFormat>Custom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Foreign Council</dc:creator>
  <dc:description/>
  <cp:lastModifiedBy>Foreign Council</cp:lastModifiedBy>
  <cp:revision>11</cp:revision>
  <dcterms:created xsi:type="dcterms:W3CDTF">2020-07-16T11:29:04Z</dcterms:created>
  <dcterms:modified xsi:type="dcterms:W3CDTF">2020-07-22T16:26:12Z</dcterms:modified>
  <dc:language>en-GB</dc:language>
</cp:coreProperties>
</file>